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>
        <p:scale>
          <a:sx n="100" d="100"/>
          <a:sy n="100" d="100"/>
        </p:scale>
        <p:origin x="29" y="-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21539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893384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Si discretizza il sistema con </a:t>
            </a: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dirty="0">
                <a:latin typeface="Arial"/>
                <a:cs typeface="Arial"/>
              </a:rPr>
              <a:t> = 1 [s]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5" y="3429000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29000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7763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411869"/>
                <a:ext cx="10717462" cy="104644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2400" b="0" i="0">
                    <a:solidFill>
                      <a:srgbClr val="172542"/>
                    </a:solidFill>
                    <a:latin typeface="Arial MT"/>
                    <a:ea typeface="+mn-ea"/>
                    <a:cs typeface="Arial MT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kern="1200" dirty="0">
                    <a:latin typeface="Arial"/>
                    <a:cs typeface="Arial"/>
                  </a:rPr>
                  <a:t>Autovalori del sistema discretizzato: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=0.8257, </m:t>
                    </m:r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=0.4514, </m:t>
                    </m:r>
                    <m:sSub>
                      <m:sSubPr>
                        <m:ctrlP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b="0" i="1" kern="1200" smtClean="0">
                        <a:latin typeface="Cambria Math" panose="02040503050406030204" pitchFamily="18" charset="0"/>
                        <a:cs typeface="Arial"/>
                      </a:rPr>
                      <m:t>=0.5134</m:t>
                    </m:r>
                  </m:oMath>
                </a14:m>
                <a:endParaRPr lang="en-GB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endParaRPr lang="en-GB" b="0" kern="1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1869"/>
                <a:ext cx="10717462" cy="1046440"/>
              </a:xfrm>
              <a:prstGeom prst="rect">
                <a:avLst/>
              </a:prstGeom>
              <a:blipFill>
                <a:blip r:embed="rId6"/>
                <a:stretch>
                  <a:fillRect l="-1593" t="-8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7834242" cy="4953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3262C-DEC6-8300-72EF-F83834B89743}"/>
              </a:ext>
            </a:extLst>
          </p:cNvPr>
          <p:cNvSpPr txBox="1"/>
          <p:nvPr/>
        </p:nvSpPr>
        <p:spPr>
          <a:xfrm>
            <a:off x="7552944" y="312458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266A4-0C5D-FCF5-CCB2-7F759130DB0A}"/>
              </a:ext>
            </a:extLst>
          </p:cNvPr>
          <p:cNvSpPr txBox="1"/>
          <p:nvPr/>
        </p:nvSpPr>
        <p:spPr>
          <a:xfrm>
            <a:off x="11537562" y="313589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C89CB3-0974-D2B6-21F7-5CB311086C9B}"/>
              </a:ext>
            </a:extLst>
          </p:cNvPr>
          <p:cNvSpPr txBox="1"/>
          <p:nvPr/>
        </p:nvSpPr>
        <p:spPr>
          <a:xfrm>
            <a:off x="7550778" y="55626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385DA-BD34-808E-995B-E893BD7495A7}"/>
              </a:ext>
            </a:extLst>
          </p:cNvPr>
          <p:cNvSpPr txBox="1"/>
          <p:nvPr/>
        </p:nvSpPr>
        <p:spPr>
          <a:xfrm>
            <a:off x="11531466" y="556259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14D551-D658-74CF-F384-67EB73722F63}"/>
              </a:ext>
            </a:extLst>
          </p:cNvPr>
          <p:cNvSpPr txBox="1"/>
          <p:nvPr/>
        </p:nvSpPr>
        <p:spPr>
          <a:xfrm>
            <a:off x="7696200" y="303304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CCA953-88C2-6AC9-45B2-CF77112DCBE1}"/>
              </a:ext>
            </a:extLst>
          </p:cNvPr>
          <p:cNvSpPr txBox="1"/>
          <p:nvPr/>
        </p:nvSpPr>
        <p:spPr>
          <a:xfrm>
            <a:off x="11548872" y="303304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06DB0-17EF-EED4-2638-E4328C747BFA}"/>
              </a:ext>
            </a:extLst>
          </p:cNvPr>
          <p:cNvSpPr txBox="1"/>
          <p:nvPr/>
        </p:nvSpPr>
        <p:spPr>
          <a:xfrm>
            <a:off x="7696200" y="54864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A94A2-2E44-8986-AD1E-C0EC9A93E2DD}"/>
              </a:ext>
            </a:extLst>
          </p:cNvPr>
          <p:cNvSpPr txBox="1"/>
          <p:nvPr/>
        </p:nvSpPr>
        <p:spPr>
          <a:xfrm>
            <a:off x="11554968" y="548030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6" y="815626"/>
            <a:ext cx="8131734" cy="5142063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EC79D4EF-8695-3337-4140-845DA1E8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738" y="2382559"/>
            <a:ext cx="2891538" cy="2092881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220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46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4442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62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75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1487</Words>
  <Application>Microsoft Office PowerPoint</Application>
  <PresentationFormat>Widescreen</PresentationFormat>
  <Paragraphs>280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80</cp:revision>
  <dcterms:created xsi:type="dcterms:W3CDTF">2023-06-09T13:30:23Z</dcterms:created>
  <dcterms:modified xsi:type="dcterms:W3CDTF">2023-07-20T09:41:05Z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